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League Spartan" panose="020B0604020202020204" charset="0"/>
      <p:regular r:id="rId8"/>
    </p:embeddedFont>
    <p:embeddedFont>
      <p:font typeface="Monda" panose="020B0604020202020204" charset="0"/>
      <p:regular r:id="rId9"/>
    </p:embeddedFont>
    <p:embeddedFont>
      <p:font typeface="Monda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13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" b="-77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10782063" y="4611920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9295205" y="0"/>
                </a:moveTo>
                <a:lnTo>
                  <a:pt x="0" y="0"/>
                </a:lnTo>
                <a:lnTo>
                  <a:pt x="0" y="5948931"/>
                </a:lnTo>
                <a:lnTo>
                  <a:pt x="9295205" y="5948931"/>
                </a:lnTo>
                <a:lnTo>
                  <a:pt x="929520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 flipV="1">
            <a:off x="-1280483" y="-701623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0" y="5948932"/>
                </a:moveTo>
                <a:lnTo>
                  <a:pt x="9295205" y="5948932"/>
                </a:lnTo>
                <a:lnTo>
                  <a:pt x="9295205" y="0"/>
                </a:lnTo>
                <a:lnTo>
                  <a:pt x="0" y="0"/>
                </a:lnTo>
                <a:lnTo>
                  <a:pt x="0" y="594893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4790631" y="-3420266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1"/>
                </a:lnTo>
                <a:lnTo>
                  <a:pt x="0" y="77750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-646086" y="6399494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2"/>
                </a:lnTo>
                <a:lnTo>
                  <a:pt x="0" y="77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9393385" y="72591"/>
            <a:ext cx="1190817" cy="1160710"/>
          </a:xfrm>
          <a:custGeom>
            <a:avLst/>
            <a:gdLst/>
            <a:ahLst/>
            <a:cxnLst/>
            <a:rect l="l" t="t" r="r" b="b"/>
            <a:pathLst>
              <a:path w="1190817" h="1160710">
                <a:moveTo>
                  <a:pt x="0" y="0"/>
                </a:moveTo>
                <a:lnTo>
                  <a:pt x="1190817" y="0"/>
                </a:lnTo>
                <a:lnTo>
                  <a:pt x="1190817" y="1160710"/>
                </a:lnTo>
                <a:lnTo>
                  <a:pt x="0" y="11607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296" b="-1296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8192573" y="0"/>
            <a:ext cx="1305893" cy="1305893"/>
          </a:xfrm>
          <a:custGeom>
            <a:avLst/>
            <a:gdLst/>
            <a:ahLst/>
            <a:cxnLst/>
            <a:rect l="l" t="t" r="r" b="b"/>
            <a:pathLst>
              <a:path w="1305893" h="1305893">
                <a:moveTo>
                  <a:pt x="0" y="0"/>
                </a:moveTo>
                <a:lnTo>
                  <a:pt x="1305892" y="0"/>
                </a:lnTo>
                <a:lnTo>
                  <a:pt x="1305892" y="1305893"/>
                </a:lnTo>
                <a:lnTo>
                  <a:pt x="0" y="13058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TextBox 9"/>
          <p:cNvSpPr txBox="1"/>
          <p:nvPr/>
        </p:nvSpPr>
        <p:spPr>
          <a:xfrm>
            <a:off x="7714859" y="4132458"/>
            <a:ext cx="7516946" cy="1011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23"/>
              </a:lnSpc>
            </a:pPr>
            <a:r>
              <a:rPr lang="en-US" sz="2945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NAMA : .......</a:t>
            </a:r>
          </a:p>
          <a:p>
            <a:pPr algn="l">
              <a:lnSpc>
                <a:spcPts val="4123"/>
              </a:lnSpc>
            </a:pPr>
            <a:r>
              <a:rPr lang="en-US" sz="2945">
                <a:solidFill>
                  <a:srgbClr val="002B58"/>
                </a:solidFill>
                <a:latin typeface="Monda"/>
                <a:ea typeface="Monda"/>
                <a:cs typeface="Monda"/>
                <a:sym typeface="Monda"/>
              </a:rPr>
              <a:t>NIM : .......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77706" y="2537788"/>
            <a:ext cx="15797219" cy="152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08"/>
              </a:lnSpc>
            </a:pPr>
            <a:r>
              <a:rPr lang="en-US" sz="8934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JUDUL SKRIPSI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44260" y="6140227"/>
            <a:ext cx="3845719" cy="470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9"/>
              </a:lnSpc>
              <a:spcBef>
                <a:spcPct val="0"/>
              </a:spcBef>
            </a:pPr>
            <a:r>
              <a:rPr lang="en-US" sz="2835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NAMA PEMBIMBING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1755101" y="6687337"/>
            <a:ext cx="10899101" cy="470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9"/>
              </a:lnSpc>
              <a:spcBef>
                <a:spcPct val="0"/>
              </a:spcBef>
            </a:pPr>
            <a:r>
              <a:rPr lang="en-US" sz="2835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NAMA CO PEMBIMBING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124729" y="6140227"/>
            <a:ext cx="3304937" cy="470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9"/>
              </a:lnSpc>
              <a:spcBef>
                <a:spcPct val="0"/>
              </a:spcBef>
            </a:pPr>
            <a:r>
              <a:rPr lang="en-US" sz="2835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NAMA PENGUJI 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093993" y="6687337"/>
            <a:ext cx="9366409" cy="470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9"/>
              </a:lnSpc>
              <a:spcBef>
                <a:spcPct val="0"/>
              </a:spcBef>
            </a:pPr>
            <a:r>
              <a:rPr lang="en-US" sz="2835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NAMA PENGUJI 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07650" y="9816090"/>
            <a:ext cx="6650949" cy="398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9"/>
              </a:lnSpc>
              <a:spcBef>
                <a:spcPct val="0"/>
              </a:spcBef>
            </a:pPr>
            <a:r>
              <a:rPr lang="en-US" sz="2235" b="1" dirty="0">
                <a:solidFill>
                  <a:srgbClr val="002B5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SEKOLAH TINGGI TEKNIK ISKANDAR THANI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814350" y="252739"/>
            <a:ext cx="2205514" cy="38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9"/>
              </a:lnSpc>
              <a:spcBef>
                <a:spcPct val="0"/>
              </a:spcBef>
            </a:pPr>
            <a:r>
              <a:rPr lang="en-US" sz="2235" b="1">
                <a:solidFill>
                  <a:srgbClr val="020202"/>
                </a:solidFill>
                <a:latin typeface="Monda Bold"/>
                <a:ea typeface="Monda Bold"/>
                <a:cs typeface="Monda Bold"/>
                <a:sym typeface="Monda Bold"/>
              </a:rPr>
              <a:t>TEKNIK MESIN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" b="-77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10273278" y="5039691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9295205" y="0"/>
                </a:moveTo>
                <a:lnTo>
                  <a:pt x="0" y="0"/>
                </a:lnTo>
                <a:lnTo>
                  <a:pt x="0" y="5948932"/>
                </a:lnTo>
                <a:lnTo>
                  <a:pt x="9295205" y="5948932"/>
                </a:lnTo>
                <a:lnTo>
                  <a:pt x="929520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 flipV="1">
            <a:off x="-1280483" y="-701623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0" y="5948932"/>
                </a:moveTo>
                <a:lnTo>
                  <a:pt x="9295205" y="5948932"/>
                </a:lnTo>
                <a:lnTo>
                  <a:pt x="9295205" y="0"/>
                </a:lnTo>
                <a:lnTo>
                  <a:pt x="0" y="0"/>
                </a:lnTo>
                <a:lnTo>
                  <a:pt x="0" y="594893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4790631" y="-3420266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1"/>
                </a:lnTo>
                <a:lnTo>
                  <a:pt x="0" y="77750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-646086" y="6399494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2"/>
                </a:lnTo>
                <a:lnTo>
                  <a:pt x="0" y="77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TextBox 7"/>
          <p:cNvSpPr txBox="1"/>
          <p:nvPr/>
        </p:nvSpPr>
        <p:spPr>
          <a:xfrm>
            <a:off x="4618809" y="1511028"/>
            <a:ext cx="9672231" cy="1371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48"/>
              </a:lnSpc>
            </a:pPr>
            <a:r>
              <a:rPr lang="en-US" sz="8034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PENDAHULUAN</a:t>
            </a:r>
          </a:p>
        </p:txBody>
      </p:sp>
      <p:sp>
        <p:nvSpPr>
          <p:cNvPr id="8" name="Freeform 8"/>
          <p:cNvSpPr/>
          <p:nvPr/>
        </p:nvSpPr>
        <p:spPr>
          <a:xfrm>
            <a:off x="8192573" y="0"/>
            <a:ext cx="1305893" cy="1305893"/>
          </a:xfrm>
          <a:custGeom>
            <a:avLst/>
            <a:gdLst/>
            <a:ahLst/>
            <a:cxnLst/>
            <a:rect l="l" t="t" r="r" b="b"/>
            <a:pathLst>
              <a:path w="1305893" h="1305893">
                <a:moveTo>
                  <a:pt x="0" y="0"/>
                </a:moveTo>
                <a:lnTo>
                  <a:pt x="1305892" y="0"/>
                </a:lnTo>
                <a:lnTo>
                  <a:pt x="1305892" y="1305893"/>
                </a:lnTo>
                <a:lnTo>
                  <a:pt x="0" y="13058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9393385" y="72591"/>
            <a:ext cx="1190817" cy="1160710"/>
          </a:xfrm>
          <a:custGeom>
            <a:avLst/>
            <a:gdLst/>
            <a:ahLst/>
            <a:cxnLst/>
            <a:rect l="l" t="t" r="r" b="b"/>
            <a:pathLst>
              <a:path w="1190817" h="1160710">
                <a:moveTo>
                  <a:pt x="0" y="0"/>
                </a:moveTo>
                <a:lnTo>
                  <a:pt x="1190817" y="0"/>
                </a:lnTo>
                <a:lnTo>
                  <a:pt x="1190817" y="1160710"/>
                </a:lnTo>
                <a:lnTo>
                  <a:pt x="0" y="11607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296" b="-1296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TextBox 10"/>
          <p:cNvSpPr txBox="1"/>
          <p:nvPr/>
        </p:nvSpPr>
        <p:spPr>
          <a:xfrm>
            <a:off x="5007650" y="9816090"/>
            <a:ext cx="6650949" cy="398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9"/>
              </a:lnSpc>
              <a:spcBef>
                <a:spcPct val="0"/>
              </a:spcBef>
            </a:pPr>
            <a:r>
              <a:rPr lang="en-US" sz="2235" b="1" dirty="0">
                <a:solidFill>
                  <a:srgbClr val="002B5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SEKOLAH TINGGI TEKNIK ISKANDAR THANI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" b="-77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10273278" y="5039691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9295205" y="0"/>
                </a:moveTo>
                <a:lnTo>
                  <a:pt x="0" y="0"/>
                </a:lnTo>
                <a:lnTo>
                  <a:pt x="0" y="5948932"/>
                </a:lnTo>
                <a:lnTo>
                  <a:pt x="9295205" y="5948932"/>
                </a:lnTo>
                <a:lnTo>
                  <a:pt x="929520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 flipV="1">
            <a:off x="-1280483" y="-701623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0" y="5948932"/>
                </a:moveTo>
                <a:lnTo>
                  <a:pt x="9295205" y="5948932"/>
                </a:lnTo>
                <a:lnTo>
                  <a:pt x="9295205" y="0"/>
                </a:lnTo>
                <a:lnTo>
                  <a:pt x="0" y="0"/>
                </a:lnTo>
                <a:lnTo>
                  <a:pt x="0" y="594893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4790631" y="-3420266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1"/>
                </a:lnTo>
                <a:lnTo>
                  <a:pt x="0" y="77750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-646086" y="6399494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2"/>
                </a:lnTo>
                <a:lnTo>
                  <a:pt x="0" y="77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TextBox 7"/>
          <p:cNvSpPr txBox="1"/>
          <p:nvPr/>
        </p:nvSpPr>
        <p:spPr>
          <a:xfrm>
            <a:off x="3625221" y="1596697"/>
            <a:ext cx="12357486" cy="1218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89"/>
              </a:lnSpc>
            </a:pPr>
            <a:r>
              <a:rPr lang="en-US" sz="7135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RUMUSAN MASALAH</a:t>
            </a:r>
          </a:p>
        </p:txBody>
      </p:sp>
      <p:sp>
        <p:nvSpPr>
          <p:cNvPr id="8" name="Freeform 8"/>
          <p:cNvSpPr/>
          <p:nvPr/>
        </p:nvSpPr>
        <p:spPr>
          <a:xfrm>
            <a:off x="3467601" y="3788360"/>
            <a:ext cx="692826" cy="566385"/>
          </a:xfrm>
          <a:custGeom>
            <a:avLst/>
            <a:gdLst/>
            <a:ahLst/>
            <a:cxnLst/>
            <a:rect l="l" t="t" r="r" b="b"/>
            <a:pathLst>
              <a:path w="692826" h="566385">
                <a:moveTo>
                  <a:pt x="0" y="0"/>
                </a:moveTo>
                <a:lnTo>
                  <a:pt x="692826" y="0"/>
                </a:lnTo>
                <a:lnTo>
                  <a:pt x="692826" y="566385"/>
                </a:lnTo>
                <a:lnTo>
                  <a:pt x="0" y="5663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3427220" y="5060915"/>
            <a:ext cx="773589" cy="632409"/>
          </a:xfrm>
          <a:custGeom>
            <a:avLst/>
            <a:gdLst/>
            <a:ahLst/>
            <a:cxnLst/>
            <a:rect l="l" t="t" r="r" b="b"/>
            <a:pathLst>
              <a:path w="773589" h="632409">
                <a:moveTo>
                  <a:pt x="0" y="0"/>
                </a:moveTo>
                <a:lnTo>
                  <a:pt x="773589" y="0"/>
                </a:lnTo>
                <a:lnTo>
                  <a:pt x="773589" y="632409"/>
                </a:lnTo>
                <a:lnTo>
                  <a:pt x="0" y="6324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8192573" y="0"/>
            <a:ext cx="1305893" cy="1305893"/>
          </a:xfrm>
          <a:custGeom>
            <a:avLst/>
            <a:gdLst/>
            <a:ahLst/>
            <a:cxnLst/>
            <a:rect l="l" t="t" r="r" b="b"/>
            <a:pathLst>
              <a:path w="1305893" h="1305893">
                <a:moveTo>
                  <a:pt x="0" y="0"/>
                </a:moveTo>
                <a:lnTo>
                  <a:pt x="1305892" y="0"/>
                </a:lnTo>
                <a:lnTo>
                  <a:pt x="1305892" y="1305893"/>
                </a:lnTo>
                <a:lnTo>
                  <a:pt x="0" y="130589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9393385" y="72591"/>
            <a:ext cx="1190817" cy="1160710"/>
          </a:xfrm>
          <a:custGeom>
            <a:avLst/>
            <a:gdLst/>
            <a:ahLst/>
            <a:cxnLst/>
            <a:rect l="l" t="t" r="r" b="b"/>
            <a:pathLst>
              <a:path w="1190817" h="1160710">
                <a:moveTo>
                  <a:pt x="0" y="0"/>
                </a:moveTo>
                <a:lnTo>
                  <a:pt x="1190817" y="0"/>
                </a:lnTo>
                <a:lnTo>
                  <a:pt x="1190817" y="1160710"/>
                </a:lnTo>
                <a:lnTo>
                  <a:pt x="0" y="11607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296" b="-1296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TextBox 12"/>
          <p:cNvSpPr txBox="1"/>
          <p:nvPr/>
        </p:nvSpPr>
        <p:spPr>
          <a:xfrm>
            <a:off x="5007650" y="9816090"/>
            <a:ext cx="6650949" cy="398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9"/>
              </a:lnSpc>
              <a:spcBef>
                <a:spcPct val="0"/>
              </a:spcBef>
            </a:pPr>
            <a:r>
              <a:rPr lang="en-US" sz="2235" b="1" dirty="0">
                <a:solidFill>
                  <a:srgbClr val="002B5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SEKOLAH TINGGI TEKNIK ISKANDAR THANI</a:t>
            </a:r>
          </a:p>
        </p:txBody>
      </p:sp>
      <p:sp>
        <p:nvSpPr>
          <p:cNvPr id="13" name="Freeform 13"/>
          <p:cNvSpPr/>
          <p:nvPr/>
        </p:nvSpPr>
        <p:spPr>
          <a:xfrm>
            <a:off x="3467601" y="6398174"/>
            <a:ext cx="773589" cy="632409"/>
          </a:xfrm>
          <a:custGeom>
            <a:avLst/>
            <a:gdLst/>
            <a:ahLst/>
            <a:cxnLst/>
            <a:rect l="l" t="t" r="r" b="b"/>
            <a:pathLst>
              <a:path w="773589" h="632409">
                <a:moveTo>
                  <a:pt x="0" y="0"/>
                </a:moveTo>
                <a:lnTo>
                  <a:pt x="773590" y="0"/>
                </a:lnTo>
                <a:lnTo>
                  <a:pt x="773590" y="632409"/>
                </a:lnTo>
                <a:lnTo>
                  <a:pt x="0" y="6324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" b="-77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10273278" y="5039691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9295205" y="0"/>
                </a:moveTo>
                <a:lnTo>
                  <a:pt x="0" y="0"/>
                </a:lnTo>
                <a:lnTo>
                  <a:pt x="0" y="5948932"/>
                </a:lnTo>
                <a:lnTo>
                  <a:pt x="9295205" y="5948932"/>
                </a:lnTo>
                <a:lnTo>
                  <a:pt x="929520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 flipV="1">
            <a:off x="-1280483" y="-701623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0" y="5948932"/>
                </a:moveTo>
                <a:lnTo>
                  <a:pt x="9295205" y="5948932"/>
                </a:lnTo>
                <a:lnTo>
                  <a:pt x="9295205" y="0"/>
                </a:lnTo>
                <a:lnTo>
                  <a:pt x="0" y="0"/>
                </a:lnTo>
                <a:lnTo>
                  <a:pt x="0" y="594893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4790631" y="-3420266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1"/>
                </a:lnTo>
                <a:lnTo>
                  <a:pt x="0" y="77750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-646086" y="6399494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2"/>
                </a:lnTo>
                <a:lnTo>
                  <a:pt x="0" y="77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8192573" y="0"/>
            <a:ext cx="1305893" cy="1305893"/>
          </a:xfrm>
          <a:custGeom>
            <a:avLst/>
            <a:gdLst/>
            <a:ahLst/>
            <a:cxnLst/>
            <a:rect l="l" t="t" r="r" b="b"/>
            <a:pathLst>
              <a:path w="1305893" h="1305893">
                <a:moveTo>
                  <a:pt x="0" y="0"/>
                </a:moveTo>
                <a:lnTo>
                  <a:pt x="1305892" y="0"/>
                </a:lnTo>
                <a:lnTo>
                  <a:pt x="1305892" y="1305893"/>
                </a:lnTo>
                <a:lnTo>
                  <a:pt x="0" y="13058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9393385" y="72591"/>
            <a:ext cx="1190817" cy="1160710"/>
          </a:xfrm>
          <a:custGeom>
            <a:avLst/>
            <a:gdLst/>
            <a:ahLst/>
            <a:cxnLst/>
            <a:rect l="l" t="t" r="r" b="b"/>
            <a:pathLst>
              <a:path w="1190817" h="1160710">
                <a:moveTo>
                  <a:pt x="0" y="0"/>
                </a:moveTo>
                <a:lnTo>
                  <a:pt x="1190817" y="0"/>
                </a:lnTo>
                <a:lnTo>
                  <a:pt x="1190817" y="1160710"/>
                </a:lnTo>
                <a:lnTo>
                  <a:pt x="0" y="11607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296" b="-1296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TextBox 9"/>
          <p:cNvSpPr txBox="1"/>
          <p:nvPr/>
        </p:nvSpPr>
        <p:spPr>
          <a:xfrm>
            <a:off x="5007650" y="9816090"/>
            <a:ext cx="6574749" cy="398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9"/>
              </a:lnSpc>
              <a:spcBef>
                <a:spcPct val="0"/>
              </a:spcBef>
            </a:pPr>
            <a:r>
              <a:rPr lang="en-US" sz="2235" b="1" dirty="0">
                <a:solidFill>
                  <a:srgbClr val="002B5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SEKOLAH TINGGI TEKNIK ISKANDAR THANI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" b="-77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10273278" y="5039691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9295205" y="0"/>
                </a:moveTo>
                <a:lnTo>
                  <a:pt x="0" y="0"/>
                </a:lnTo>
                <a:lnTo>
                  <a:pt x="0" y="5948932"/>
                </a:lnTo>
                <a:lnTo>
                  <a:pt x="9295205" y="5948932"/>
                </a:lnTo>
                <a:lnTo>
                  <a:pt x="929520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 flipV="1">
            <a:off x="-1280483" y="-701623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0" y="5948932"/>
                </a:moveTo>
                <a:lnTo>
                  <a:pt x="9295205" y="5948932"/>
                </a:lnTo>
                <a:lnTo>
                  <a:pt x="9295205" y="0"/>
                </a:lnTo>
                <a:lnTo>
                  <a:pt x="0" y="0"/>
                </a:lnTo>
                <a:lnTo>
                  <a:pt x="0" y="594893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4790631" y="-3420266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1"/>
                </a:lnTo>
                <a:lnTo>
                  <a:pt x="0" y="77750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-646086" y="6399494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2"/>
                </a:lnTo>
                <a:lnTo>
                  <a:pt x="0" y="77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TextBox 7"/>
          <p:cNvSpPr txBox="1"/>
          <p:nvPr/>
        </p:nvSpPr>
        <p:spPr>
          <a:xfrm>
            <a:off x="5007651" y="9816090"/>
            <a:ext cx="6369844" cy="38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9"/>
              </a:lnSpc>
              <a:spcBef>
                <a:spcPct val="0"/>
              </a:spcBef>
            </a:pPr>
            <a:r>
              <a:rPr lang="en-US" sz="2235" b="1">
                <a:solidFill>
                  <a:srgbClr val="002B5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SEKOLAH TINGGI TEKNIK ISKANDAR THANI</a:t>
            </a:r>
          </a:p>
        </p:txBody>
      </p:sp>
      <p:sp>
        <p:nvSpPr>
          <p:cNvPr id="8" name="Freeform 8"/>
          <p:cNvSpPr/>
          <p:nvPr/>
        </p:nvSpPr>
        <p:spPr>
          <a:xfrm>
            <a:off x="8192573" y="0"/>
            <a:ext cx="1305893" cy="1305893"/>
          </a:xfrm>
          <a:custGeom>
            <a:avLst/>
            <a:gdLst/>
            <a:ahLst/>
            <a:cxnLst/>
            <a:rect l="l" t="t" r="r" b="b"/>
            <a:pathLst>
              <a:path w="1305893" h="1305893">
                <a:moveTo>
                  <a:pt x="0" y="0"/>
                </a:moveTo>
                <a:lnTo>
                  <a:pt x="1305892" y="0"/>
                </a:lnTo>
                <a:lnTo>
                  <a:pt x="1305892" y="1305893"/>
                </a:lnTo>
                <a:lnTo>
                  <a:pt x="0" y="13058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9393385" y="72591"/>
            <a:ext cx="1190817" cy="1160710"/>
          </a:xfrm>
          <a:custGeom>
            <a:avLst/>
            <a:gdLst/>
            <a:ahLst/>
            <a:cxnLst/>
            <a:rect l="l" t="t" r="r" b="b"/>
            <a:pathLst>
              <a:path w="1190817" h="1160710">
                <a:moveTo>
                  <a:pt x="0" y="0"/>
                </a:moveTo>
                <a:lnTo>
                  <a:pt x="1190817" y="0"/>
                </a:lnTo>
                <a:lnTo>
                  <a:pt x="1190817" y="1160710"/>
                </a:lnTo>
                <a:lnTo>
                  <a:pt x="0" y="11607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296" b="-1296"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" b="-77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10273278" y="5039691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9295205" y="0"/>
                </a:moveTo>
                <a:lnTo>
                  <a:pt x="0" y="0"/>
                </a:lnTo>
                <a:lnTo>
                  <a:pt x="0" y="5948932"/>
                </a:lnTo>
                <a:lnTo>
                  <a:pt x="9295205" y="5948932"/>
                </a:lnTo>
                <a:lnTo>
                  <a:pt x="929520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 flipV="1">
            <a:off x="-1280483" y="-701623"/>
            <a:ext cx="9295205" cy="5948931"/>
          </a:xfrm>
          <a:custGeom>
            <a:avLst/>
            <a:gdLst/>
            <a:ahLst/>
            <a:cxnLst/>
            <a:rect l="l" t="t" r="r" b="b"/>
            <a:pathLst>
              <a:path w="9295205" h="5948931">
                <a:moveTo>
                  <a:pt x="0" y="5948932"/>
                </a:moveTo>
                <a:lnTo>
                  <a:pt x="9295205" y="5948932"/>
                </a:lnTo>
                <a:lnTo>
                  <a:pt x="9295205" y="0"/>
                </a:lnTo>
                <a:lnTo>
                  <a:pt x="0" y="0"/>
                </a:lnTo>
                <a:lnTo>
                  <a:pt x="0" y="594893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4790631" y="-3420266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1"/>
                </a:lnTo>
                <a:lnTo>
                  <a:pt x="0" y="77750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-646086" y="6399494"/>
            <a:ext cx="5568589" cy="7775011"/>
          </a:xfrm>
          <a:custGeom>
            <a:avLst/>
            <a:gdLst/>
            <a:ahLst/>
            <a:cxnLst/>
            <a:rect l="l" t="t" r="r" b="b"/>
            <a:pathLst>
              <a:path w="5568589" h="7775011">
                <a:moveTo>
                  <a:pt x="0" y="0"/>
                </a:moveTo>
                <a:lnTo>
                  <a:pt x="5568589" y="0"/>
                </a:lnTo>
                <a:lnTo>
                  <a:pt x="5568589" y="7775012"/>
                </a:lnTo>
                <a:lnTo>
                  <a:pt x="0" y="77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TextBox 7"/>
          <p:cNvSpPr txBox="1"/>
          <p:nvPr/>
        </p:nvSpPr>
        <p:spPr>
          <a:xfrm>
            <a:off x="2743480" y="4136923"/>
            <a:ext cx="12801040" cy="1813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87"/>
              </a:lnSpc>
            </a:pPr>
            <a:r>
              <a:rPr lang="en-US" sz="10634" b="1">
                <a:solidFill>
                  <a:srgbClr val="002B58"/>
                </a:solidFill>
                <a:latin typeface="Monda Bold"/>
                <a:ea typeface="Monda Bold"/>
                <a:cs typeface="Monda Bold"/>
                <a:sym typeface="Monda Bold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Custom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Monda</vt:lpstr>
      <vt:lpstr>League Spartan</vt:lpstr>
      <vt:lpstr>Monda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Simple Minimalist Geometric Engineering Service Presentation</dc:title>
  <cp:lastModifiedBy>DELL</cp:lastModifiedBy>
  <cp:revision>2</cp:revision>
  <dcterms:created xsi:type="dcterms:W3CDTF">2006-08-16T00:00:00Z</dcterms:created>
  <dcterms:modified xsi:type="dcterms:W3CDTF">2025-12-16T08:31:50Z</dcterms:modified>
  <dc:identifier>DAG648go-b4</dc:identifier>
</cp:coreProperties>
</file>